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19-03-2025_10-20-41 (1)\20250319_080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esktop\19-03-2025_10-20-41 (1)\IMG-20250319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19-03-2025_10-20-41 (1)\IMG-20250319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Елена\Desktop\19-03-2025_10-20-41 (1)\IMG-20250319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</cp:revision>
  <dcterms:created xsi:type="dcterms:W3CDTF">2025-03-19T10:42:09Z</dcterms:created>
  <dcterms:modified xsi:type="dcterms:W3CDTF">2025-03-19T10:53:06Z</dcterms:modified>
</cp:coreProperties>
</file>